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88" r:id="rId4"/>
    <p:sldId id="495" r:id="rId5"/>
    <p:sldId id="500" r:id="rId6"/>
    <p:sldId id="501" r:id="rId7"/>
    <p:sldId id="434" r:id="rId8"/>
  </p:sldIdLst>
  <p:sldSz cx="9144000" cy="5143500" type="screen16x9"/>
  <p:notesSz cx="6858000" cy="9144000"/>
  <p:embeddedFontLst>
    <p:embeddedFont>
      <p:font typeface="Calibri" panose="020F0502020204030204" pitchFamily="34" charset="0"/>
      <p:regular r:id="rId10"/>
      <p:bold r:id="rId11"/>
      <p:italic r:id="rId12"/>
      <p:boldItalic r:id="rId13"/>
    </p:embeddedFont>
    <p:embeddedFont>
      <p:font typeface="Orly's Font 2" panose="020B0604020202020204" charset="0"/>
      <p:regular r:id="rId14"/>
    </p:embeddedFont>
    <p:embeddedFont>
      <p:font typeface="Verdana" panose="020B0604030504040204" pitchFamily="34" charset="0"/>
      <p:regular r:id="rId15"/>
      <p:bold r:id="rId16"/>
      <p:italic r:id="rId17"/>
      <p:boldItalic r:id="rId1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53"/>
    <a:srgbClr val="FF6600"/>
    <a:srgbClr val="CCECFF"/>
    <a:srgbClr val="99FF66"/>
    <a:srgbClr val="CC9900"/>
    <a:srgbClr val="CC66FF"/>
    <a:srgbClr val="ED8749"/>
    <a:srgbClr val="996633"/>
    <a:srgbClr val="FF531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73" autoAdjust="0"/>
    <p:restoredTop sz="85755" autoAdjust="0"/>
  </p:normalViewPr>
  <p:slideViewPr>
    <p:cSldViewPr>
      <p:cViewPr>
        <p:scale>
          <a:sx n="90" d="100"/>
          <a:sy n="90" d="100"/>
        </p:scale>
        <p:origin x="-72" y="-72"/>
      </p:cViewPr>
      <p:guideLst>
        <p:guide orient="horz" pos="1361"/>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There</a:t>
            </a:r>
            <a:r>
              <a:rPr lang="en-US" baseline="0" dirty="0" smtClean="0"/>
              <a:t> are 17 circles here.  Is 17 an even or odd number?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determine if a group of objects is even or odd by putting the objects in two equal groups.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have grouped objects</a:t>
            </a:r>
            <a:r>
              <a:rPr lang="en-US" sz="1200" kern="1200" baseline="0" dirty="0" smtClean="0">
                <a:solidFill>
                  <a:schemeClr val="tx1"/>
                </a:solidFill>
                <a:effectLst/>
                <a:latin typeface="+mn-lt"/>
                <a:ea typeface="+mn-ea"/>
                <a:cs typeface="+mn-cs"/>
              </a:rPr>
              <a:t> before.  Remember when you make a group of two the group can be called a pair. Shoes, gloves, earrings, and socks are some things that come in pairs.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eleven buttons here.  Is the number 11 even or odd?  An even number can be divided equally into to groups with none leftover.  If there are any buttons leftover the number is odd.  Let’s divide the buttons into two equal groups. The first button will go into the blue group.  Since the groups need to be equal, the second button will go in the orange group.  The next button goes in the blue group.  To keep the groups equal a button needs to go into the orange group.  Now there are two buttons in each group.  The fifth button will go in the blue group while the sixth button goes into the orange group.   Are the groups equal? Yes, both groups have three buttons.  Another button can go into the blue group and the orange group.  There are three buttons left.  Let’s put one in each group.  The groups now each have five buttons.  There is only one button left.  If we put the one button in either group they will no longer be equal.  This means that we have one leftover.  Since there is one leftover, the number 11 is not even.  It is an odd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There are 19 bows here .  Is the number 19 even or odd?  An even number can be divided equally into to groups with none leftover.  If there are any bows leftover the number 19 is odd.  Let’s divide the buttons into two equal groups. The first bow will go into the blue group.  Since the groups need to be equal, the second bow will go in the orange group.  The next bow goes in the blue group.  To keep the groups equal a bow needs to go into the orange group.  Now there are two bows in each group.  The fifth bow will go in the blue group while the sixth bow goes into the orange group.   Are the groups equal? Yes, both groups have three bows.  Another bow can go into the blue group and the orange group. Let’s keep putting one in each group.  The groups now each have 9 bows.  There is only one button left.  If we put the one bow in either group they will no longer be equal.  This means that we have one leftover.  Since there is one leftover, the number 19 is not even.  It is an odd number.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000" baseline="0" dirty="0" smtClean="0"/>
              <a:t>There are 14 balls here .  Is the number 14 even or odd?  An even number can be divided equally into two groups with none leftover.  If there are any balls leftover the number 14 is odd.  Let’s divide the balls into two equal groups. The first ball will go into the blue group.  Since the groups need to be equal, the second ball will go in the orange group.  The next ball goes in the blue group.  To keep the groups equal a ball needs to go into the orange group.  Now there are two balls in each group.  The fifth ball will go in the blue group while the sixth ball goes into the orange group.   Are the groups equal? Yes, both groups have three balls.  Another ball can go into the blue group and the orange group. Let’s keep putting one in each group.  The groups now each have 7 balls.  There are no balls left. The number 14 is even.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have learned how to determine if a group of objects is even or odd by putting the objects in two equal groups.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smtClean="0">
                <a:solidFill>
                  <a:schemeClr val="accent5"/>
                </a:solidFill>
              </a:rPr>
              <a:t>Is 17 even or odd?</a:t>
            </a:r>
            <a:endParaRPr lang="en-US" sz="2800" dirty="0">
              <a:solidFill>
                <a:schemeClr val="accent5"/>
              </a:solidFill>
            </a:endParaRPr>
          </a:p>
        </p:txBody>
      </p:sp>
      <p:grpSp>
        <p:nvGrpSpPr>
          <p:cNvPr id="10" name="Group 9"/>
          <p:cNvGrpSpPr/>
          <p:nvPr/>
        </p:nvGrpSpPr>
        <p:grpSpPr>
          <a:xfrm>
            <a:off x="1704975" y="1258711"/>
            <a:ext cx="5734050" cy="3141839"/>
            <a:chOff x="1352550" y="1543050"/>
            <a:chExt cx="5734050" cy="3141839"/>
          </a:xfrm>
        </p:grpSpPr>
        <p:sp>
          <p:nvSpPr>
            <p:cNvPr id="3" name="Oval 2"/>
            <p:cNvSpPr/>
            <p:nvPr/>
          </p:nvSpPr>
          <p:spPr>
            <a:xfrm>
              <a:off x="1600200" y="1657350"/>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Oval 4"/>
            <p:cNvSpPr/>
            <p:nvPr/>
          </p:nvSpPr>
          <p:spPr>
            <a:xfrm>
              <a:off x="2480028" y="2015067"/>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Oval 5"/>
            <p:cNvSpPr/>
            <p:nvPr/>
          </p:nvSpPr>
          <p:spPr>
            <a:xfrm>
              <a:off x="5372100" y="2527300"/>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2138539" y="3203928"/>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5943600" y="3214511"/>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3493206" y="1729317"/>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3958873" y="3291417"/>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4972050" y="3964516"/>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6515100" y="2114550"/>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4334228" y="2173112"/>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4800600" y="3181350"/>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5257800" y="1543050"/>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1352550" y="2744612"/>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1986845" y="4041422"/>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3107267" y="2928761"/>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2815873" y="3865033"/>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Oval 20"/>
            <p:cNvSpPr/>
            <p:nvPr/>
          </p:nvSpPr>
          <p:spPr>
            <a:xfrm>
              <a:off x="3790950" y="4113389"/>
              <a:ext cx="571500" cy="571500"/>
            </a:xfrm>
            <a:prstGeom prst="ellipse">
              <a:avLst/>
            </a:prstGeom>
            <a:solidFill>
              <a:srgbClr val="FF9953"/>
            </a:solid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041"/>
                            </p:stCondLst>
                            <p:childTnLst>
                              <p:par>
                                <p:cTn id="8" presetID="10"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 y="1417588"/>
            <a:ext cx="9258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a:t>
            </a:r>
          </a:p>
          <a:p>
            <a:pPr algn="ctr">
              <a:defRPr/>
            </a:pPr>
            <a:r>
              <a:rPr lang="en-US" sz="3600" dirty="0" smtClean="0">
                <a:solidFill>
                  <a:schemeClr val="accent5"/>
                </a:solidFill>
                <a:latin typeface="Orly's Font 2" pitchFamily="66" charset="0"/>
                <a:ea typeface="Verdana" pitchFamily="34" charset="0"/>
                <a:cs typeface="Verdana" pitchFamily="34" charset="0"/>
              </a:rPr>
              <a:t>to determine if a group of objects </a:t>
            </a:r>
          </a:p>
          <a:p>
            <a:pPr algn="ctr">
              <a:defRPr/>
            </a:pPr>
            <a:r>
              <a:rPr lang="en-US" sz="3600" dirty="0" smtClean="0">
                <a:solidFill>
                  <a:schemeClr val="accent5"/>
                </a:solidFill>
                <a:latin typeface="Orly's Font 2" pitchFamily="66" charset="0"/>
                <a:ea typeface="Verdana" pitchFamily="34" charset="0"/>
                <a:cs typeface="Verdana" pitchFamily="34" charset="0"/>
              </a:rPr>
              <a:t>is even or odd </a:t>
            </a:r>
            <a:r>
              <a:rPr lang="en-US" sz="3600" dirty="0" smtClean="0">
                <a:solidFill>
                  <a:schemeClr val="accent1"/>
                </a:solidFill>
                <a:latin typeface="Orly's Font 2" pitchFamily="66" charset="0"/>
                <a:ea typeface="Verdana" pitchFamily="34" charset="0"/>
                <a:cs typeface="Verdana" pitchFamily="34" charset="0"/>
              </a:rPr>
              <a:t>by putting the objects </a:t>
            </a:r>
          </a:p>
          <a:p>
            <a:pPr algn="ctr">
              <a:defRPr/>
            </a:pPr>
            <a:r>
              <a:rPr lang="en-US" sz="3600" dirty="0" smtClean="0">
                <a:solidFill>
                  <a:schemeClr val="accent1"/>
                </a:solidFill>
                <a:latin typeface="Orly's Font 2" pitchFamily="66" charset="0"/>
                <a:ea typeface="Verdana" pitchFamily="34" charset="0"/>
                <a:cs typeface="Verdana" pitchFamily="34" charset="0"/>
              </a:rPr>
              <a:t>in two equal groups.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993422"/>
            <a:ext cx="9144000" cy="8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Equal means the same amount.</a:t>
            </a:r>
            <a:endParaRPr lang="en-US" sz="2800" dirty="0">
              <a:solidFill>
                <a:srgbClr val="00B050"/>
              </a:solidFill>
              <a:latin typeface="Orly's Font 2" pitchFamily="66" charset="0"/>
            </a:endParaRPr>
          </a:p>
        </p:txBody>
      </p:sp>
      <p:sp>
        <p:nvSpPr>
          <p:cNvPr id="2" name="Oval 1"/>
          <p:cNvSpPr/>
          <p:nvPr/>
        </p:nvSpPr>
        <p:spPr>
          <a:xfrm>
            <a:off x="1028700" y="2343150"/>
            <a:ext cx="2971800" cy="24003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Oval 3"/>
          <p:cNvSpPr/>
          <p:nvPr/>
        </p:nvSpPr>
        <p:spPr>
          <a:xfrm>
            <a:off x="4914900" y="2343150"/>
            <a:ext cx="2971800" cy="2286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5" name="Group 4"/>
          <p:cNvGrpSpPr/>
          <p:nvPr/>
        </p:nvGrpSpPr>
        <p:grpSpPr>
          <a:xfrm>
            <a:off x="1615440" y="2974654"/>
            <a:ext cx="556260" cy="482761"/>
            <a:chOff x="0" y="0"/>
            <a:chExt cx="556260" cy="644183"/>
          </a:xfrm>
          <a:solidFill>
            <a:srgbClr val="CC66FF"/>
          </a:solidFill>
        </p:grpSpPr>
        <p:sp>
          <p:nvSpPr>
            <p:cNvPr id="6" name="Rectangle 5"/>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8" name="Group 7"/>
          <p:cNvGrpSpPr/>
          <p:nvPr/>
        </p:nvGrpSpPr>
        <p:grpSpPr>
          <a:xfrm>
            <a:off x="1572064" y="3803489"/>
            <a:ext cx="556260" cy="482761"/>
            <a:chOff x="0" y="0"/>
            <a:chExt cx="556260" cy="644183"/>
          </a:xfrm>
          <a:solidFill>
            <a:srgbClr val="CC66FF"/>
          </a:solidFill>
        </p:grpSpPr>
        <p:sp>
          <p:nvSpPr>
            <p:cNvPr id="9" name="Rectangle 8"/>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1" name="Group 10"/>
          <p:cNvGrpSpPr/>
          <p:nvPr/>
        </p:nvGrpSpPr>
        <p:grpSpPr>
          <a:xfrm>
            <a:off x="2857500" y="3803489"/>
            <a:ext cx="556260" cy="482761"/>
            <a:chOff x="0" y="0"/>
            <a:chExt cx="556260" cy="644183"/>
          </a:xfrm>
          <a:solidFill>
            <a:srgbClr val="CC66FF"/>
          </a:solidFill>
        </p:grpSpPr>
        <p:sp>
          <p:nvSpPr>
            <p:cNvPr id="12" name="Rectangle 11"/>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p:cNvGrpSpPr/>
          <p:nvPr/>
        </p:nvGrpSpPr>
        <p:grpSpPr>
          <a:xfrm>
            <a:off x="2798445" y="2974654"/>
            <a:ext cx="556260" cy="482761"/>
            <a:chOff x="0" y="0"/>
            <a:chExt cx="556260" cy="644183"/>
          </a:xfrm>
          <a:solidFill>
            <a:srgbClr val="CC66FF"/>
          </a:solidFill>
        </p:grpSpPr>
        <p:sp>
          <p:nvSpPr>
            <p:cNvPr id="15" name="Rectangle 14"/>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ectangle 15"/>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7" name="Group 16"/>
          <p:cNvGrpSpPr/>
          <p:nvPr/>
        </p:nvGrpSpPr>
        <p:grpSpPr>
          <a:xfrm>
            <a:off x="5486400" y="2974654"/>
            <a:ext cx="556260" cy="482761"/>
            <a:chOff x="0" y="0"/>
            <a:chExt cx="556260" cy="644183"/>
          </a:xfrm>
          <a:solidFill>
            <a:schemeClr val="accent2"/>
          </a:solidFill>
        </p:grpSpPr>
        <p:sp>
          <p:nvSpPr>
            <p:cNvPr id="18" name="Rectangle 17"/>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0" name="Group 19"/>
          <p:cNvGrpSpPr/>
          <p:nvPr/>
        </p:nvGrpSpPr>
        <p:grpSpPr>
          <a:xfrm>
            <a:off x="5443024" y="3803489"/>
            <a:ext cx="556260" cy="482761"/>
            <a:chOff x="0" y="0"/>
            <a:chExt cx="556260" cy="644183"/>
          </a:xfrm>
          <a:solidFill>
            <a:schemeClr val="accent2"/>
          </a:solidFill>
        </p:grpSpPr>
        <p:sp>
          <p:nvSpPr>
            <p:cNvPr id="21" name="Rectangle 20"/>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Rectangle 21"/>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3" name="Group 22"/>
          <p:cNvGrpSpPr/>
          <p:nvPr/>
        </p:nvGrpSpPr>
        <p:grpSpPr>
          <a:xfrm>
            <a:off x="6728460" y="3803489"/>
            <a:ext cx="556260" cy="482761"/>
            <a:chOff x="0" y="0"/>
            <a:chExt cx="556260" cy="644183"/>
          </a:xfrm>
          <a:solidFill>
            <a:schemeClr val="accent2"/>
          </a:solidFill>
        </p:grpSpPr>
        <p:sp>
          <p:nvSpPr>
            <p:cNvPr id="24" name="Rectangle 23"/>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Rectangle 24"/>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6" name="Group 25"/>
          <p:cNvGrpSpPr/>
          <p:nvPr/>
        </p:nvGrpSpPr>
        <p:grpSpPr>
          <a:xfrm>
            <a:off x="6669405" y="2974654"/>
            <a:ext cx="556260" cy="482761"/>
            <a:chOff x="0" y="0"/>
            <a:chExt cx="556260" cy="644183"/>
          </a:xfrm>
          <a:solidFill>
            <a:schemeClr val="accent2"/>
          </a:solidFill>
        </p:grpSpPr>
        <p:sp>
          <p:nvSpPr>
            <p:cNvPr id="27" name="Rectangle 26"/>
            <p:cNvSpPr/>
            <p:nvPr/>
          </p:nvSpPr>
          <p:spPr>
            <a:xfrm>
              <a:off x="0" y="87923"/>
              <a:ext cx="556260" cy="55626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p:cNvSpPr/>
            <p:nvPr/>
          </p:nvSpPr>
          <p:spPr>
            <a:xfrm>
              <a:off x="131884" y="0"/>
              <a:ext cx="304800" cy="91440"/>
            </a:xfrm>
            <a:prstGeom prst="rect">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Text Placeholder 2"/>
          <p:cNvSpPr txBox="1">
            <a:spLocks/>
          </p:cNvSpPr>
          <p:nvPr/>
        </p:nvSpPr>
        <p:spPr bwMode="auto">
          <a:xfrm>
            <a:off x="2128324" y="1885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
        <p:nvSpPr>
          <p:cNvPr id="30" name="Text Placeholder 2"/>
          <p:cNvSpPr txBox="1">
            <a:spLocks/>
          </p:cNvSpPr>
          <p:nvPr/>
        </p:nvSpPr>
        <p:spPr bwMode="auto">
          <a:xfrm>
            <a:off x="6128988" y="1885950"/>
            <a:ext cx="672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5"/>
                </a:solidFill>
                <a:latin typeface="Orly's Font 2" pitchFamily="66" charset="0"/>
              </a:rPr>
              <a:t>4</a:t>
            </a:r>
          </a:p>
        </p:txBody>
      </p:sp>
    </p:spTree>
    <p:extLst>
      <p:ext uri="{BB962C8B-B14F-4D97-AF65-F5344CB8AC3E}">
        <p14:creationId xmlns:p14="http://schemas.microsoft.com/office/powerpoint/2010/main" val="8925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4" grpId="0" animBg="1"/>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p:cNvSpPr/>
          <p:nvPr/>
        </p:nvSpPr>
        <p:spPr>
          <a:xfrm>
            <a:off x="1028700" y="2343150"/>
            <a:ext cx="2971800" cy="24003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Oval 47"/>
          <p:cNvSpPr/>
          <p:nvPr/>
        </p:nvSpPr>
        <p:spPr>
          <a:xfrm>
            <a:off x="4914900" y="2343150"/>
            <a:ext cx="2971800" cy="2286000"/>
          </a:xfrm>
          <a:prstGeom prst="ellipse">
            <a:avLst/>
          </a:prstGeom>
          <a:no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372" y="1119378"/>
            <a:ext cx="676656" cy="652272"/>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9032" y="1119378"/>
            <a:ext cx="676656" cy="652272"/>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7692" y="1119378"/>
            <a:ext cx="676656" cy="652272"/>
          </a:xfrm>
          <a:prstGeom prst="rect">
            <a:avLst/>
          </a:prstGeom>
        </p:spPr>
      </p:pic>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352" y="1119378"/>
            <a:ext cx="676656" cy="652272"/>
          </a:xfrm>
          <a:prstGeom prst="rect">
            <a:avLst/>
          </a:prstGeom>
        </p:spPr>
      </p:pic>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012" y="1119378"/>
            <a:ext cx="676656" cy="652272"/>
          </a:xfrm>
          <a:prstGeom prst="rect">
            <a:avLst/>
          </a:prstGeom>
        </p:spPr>
      </p:pic>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672" y="1119378"/>
            <a:ext cx="676656" cy="652272"/>
          </a:xfrm>
          <a:prstGeom prst="rect">
            <a:avLst/>
          </a:prstGeom>
        </p:spPr>
      </p:pic>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2332" y="1119378"/>
            <a:ext cx="676656" cy="652272"/>
          </a:xfrm>
          <a:prstGeom prst="rect">
            <a:avLst/>
          </a:prstGeom>
        </p:spPr>
      </p:pic>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0992" y="1119378"/>
            <a:ext cx="676656" cy="652272"/>
          </a:xfrm>
          <a:prstGeom prst="rect">
            <a:avLst/>
          </a:prstGeom>
        </p:spPr>
      </p:pic>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9652" y="1119378"/>
            <a:ext cx="676656" cy="652272"/>
          </a:xfrm>
          <a:prstGeom prst="rect">
            <a:avLst/>
          </a:prstGeom>
        </p:spPr>
      </p:pic>
      <p:pic>
        <p:nvPicPr>
          <p:cNvPr id="57" name="Picture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8312" y="1119378"/>
            <a:ext cx="676656" cy="652272"/>
          </a:xfrm>
          <a:prstGeom prst="rect">
            <a:avLst/>
          </a:prstGeom>
        </p:spPr>
      </p:pic>
      <p:pic>
        <p:nvPicPr>
          <p:cNvPr id="59" name="Picture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6972" y="1119378"/>
            <a:ext cx="676656" cy="652272"/>
          </a:xfrm>
          <a:prstGeom prst="rect">
            <a:avLst/>
          </a:prstGeom>
        </p:spPr>
      </p:pic>
      <p:pic>
        <p:nvPicPr>
          <p:cNvPr id="61" name="Picture 6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736" y="2737290"/>
            <a:ext cx="676656" cy="652272"/>
          </a:xfrm>
          <a:prstGeom prst="rect">
            <a:avLst/>
          </a:prstGeom>
        </p:spPr>
      </p:pic>
      <p:pic>
        <p:nvPicPr>
          <p:cNvPr id="62" name="Picture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2052" y="2737290"/>
            <a:ext cx="676656" cy="652272"/>
          </a:xfrm>
          <a:prstGeom prst="rect">
            <a:avLst/>
          </a:prstGeom>
        </p:spPr>
      </p:pic>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445" y="3272343"/>
            <a:ext cx="676656" cy="652272"/>
          </a:xfrm>
          <a:prstGeom prst="rect">
            <a:avLst/>
          </a:prstGeom>
        </p:spPr>
      </p:pic>
      <p:pic>
        <p:nvPicPr>
          <p:cNvPr id="64" name="Picture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3829050"/>
            <a:ext cx="676656" cy="652272"/>
          </a:xfrm>
          <a:prstGeom prst="rect">
            <a:avLst/>
          </a:prstGeom>
        </p:spPr>
      </p:pic>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4592" y="3829050"/>
            <a:ext cx="676656" cy="652272"/>
          </a:xfrm>
          <a:prstGeom prst="rect">
            <a:avLst/>
          </a:prstGeom>
        </p:spPr>
      </p:pic>
      <p:pic>
        <p:nvPicPr>
          <p:cNvPr id="66" name="Picture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0660" y="2737290"/>
            <a:ext cx="676656" cy="652272"/>
          </a:xfrm>
          <a:prstGeom prst="rect">
            <a:avLst/>
          </a:prstGeom>
        </p:spPr>
      </p:pic>
      <p:pic>
        <p:nvPicPr>
          <p:cNvPr id="67" name="Picture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9984" y="2737290"/>
            <a:ext cx="676656" cy="652272"/>
          </a:xfrm>
          <a:prstGeom prst="rect">
            <a:avLst/>
          </a:prstGeom>
        </p:spPr>
      </p:pic>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7044" y="3291078"/>
            <a:ext cx="676656" cy="652272"/>
          </a:xfrm>
          <a:prstGeom prst="rect">
            <a:avLst/>
          </a:prstGeom>
        </p:spPr>
      </p:pic>
      <p:pic>
        <p:nvPicPr>
          <p:cNvPr id="69" name="Picture 68"/>
          <p:cNvPicPr>
            <a:picLocks noChangeAspect="1"/>
          </p:cNvPicPr>
          <p:nvPr/>
        </p:nvPicPr>
        <p:blipFill>
          <a:blip r:embed="rId3">
            <a:clrChange>
              <a:clrFrom>
                <a:srgbClr val="FCFEFF"/>
              </a:clrFrom>
              <a:clrTo>
                <a:srgbClr val="FCFEFF">
                  <a:alpha val="0"/>
                </a:srgbClr>
              </a:clrTo>
            </a:clrChange>
            <a:extLst>
              <a:ext uri="{28A0092B-C50C-407E-A947-70E740481C1C}">
                <a14:useLocalDpi xmlns:a14="http://schemas.microsoft.com/office/drawing/2010/main" val="0"/>
              </a:ext>
            </a:extLst>
          </a:blip>
          <a:stretch>
            <a:fillRect/>
          </a:stretch>
        </p:blipFill>
        <p:spPr>
          <a:xfrm>
            <a:off x="5486400" y="3829050"/>
            <a:ext cx="676656" cy="652272"/>
          </a:xfrm>
          <a:prstGeom prst="rect">
            <a:avLst/>
          </a:prstGeom>
        </p:spPr>
      </p:pic>
      <p:pic>
        <p:nvPicPr>
          <p:cNvPr id="70" name="Picture 69"/>
          <p:cNvPicPr>
            <a:picLocks noChangeAspect="1"/>
          </p:cNvPicPr>
          <p:nvPr/>
        </p:nvPicPr>
        <p:blipFill>
          <a:blip r:embed="rId3">
            <a:clrChange>
              <a:clrFrom>
                <a:srgbClr val="FCFEFF"/>
              </a:clrFrom>
              <a:clrTo>
                <a:srgbClr val="FCFEFF">
                  <a:alpha val="0"/>
                </a:srgbClr>
              </a:clrTo>
            </a:clrChange>
            <a:extLst>
              <a:ext uri="{28A0092B-C50C-407E-A947-70E740481C1C}">
                <a14:useLocalDpi xmlns:a14="http://schemas.microsoft.com/office/drawing/2010/main" val="0"/>
              </a:ext>
            </a:extLst>
          </a:blip>
          <a:stretch>
            <a:fillRect/>
          </a:stretch>
        </p:blipFill>
        <p:spPr>
          <a:xfrm>
            <a:off x="6593050" y="3829050"/>
            <a:ext cx="676656" cy="652272"/>
          </a:xfrm>
          <a:prstGeom prst="rect">
            <a:avLst/>
          </a:prstGeom>
        </p:spPr>
      </p:pic>
    </p:spTree>
    <p:extLst>
      <p:ext uri="{BB962C8B-B14F-4D97-AF65-F5344CB8AC3E}">
        <p14:creationId xmlns:p14="http://schemas.microsoft.com/office/powerpoint/2010/main" val="152528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50"/>
                                        </p:tgtEl>
                                      </p:cBhvr>
                                    </p:animEffect>
                                    <p:set>
                                      <p:cBhvr>
                                        <p:cTn id="66" dur="1" fill="hold">
                                          <p:stCondLst>
                                            <p:cond delay="499"/>
                                          </p:stCondLst>
                                        </p:cTn>
                                        <p:tgtEl>
                                          <p:spTgt spid="50"/>
                                        </p:tgtEl>
                                        <p:attrNameLst>
                                          <p:attrName>style.visibility</p:attrName>
                                        </p:attrNameLst>
                                      </p:cBhvr>
                                      <p:to>
                                        <p:strVal val="hidden"/>
                                      </p:to>
                                    </p:set>
                                  </p:childTnLst>
                                </p:cTn>
                              </p:par>
                              <p:par>
                                <p:cTn id="67" presetID="10" presetClass="entr" presetSubtype="0"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500"/>
                                        <p:tgtEl>
                                          <p:spTgt spid="6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51"/>
                                        </p:tgtEl>
                                      </p:cBhvr>
                                    </p:animEffect>
                                    <p:set>
                                      <p:cBhvr>
                                        <p:cTn id="74" dur="1" fill="hold">
                                          <p:stCondLst>
                                            <p:cond delay="499"/>
                                          </p:stCondLst>
                                        </p:cTn>
                                        <p:tgtEl>
                                          <p:spTgt spid="51"/>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500"/>
                                        <p:tgtEl>
                                          <p:spTgt spid="52"/>
                                        </p:tgtEl>
                                      </p:cBhvr>
                                    </p:animEffect>
                                    <p:set>
                                      <p:cBhvr>
                                        <p:cTn id="82" dur="1" fill="hold">
                                          <p:stCondLst>
                                            <p:cond delay="499"/>
                                          </p:stCondLst>
                                        </p:cTn>
                                        <p:tgtEl>
                                          <p:spTgt spid="52"/>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53"/>
                                        </p:tgtEl>
                                      </p:cBhvr>
                                    </p:animEffect>
                                    <p:set>
                                      <p:cBhvr>
                                        <p:cTn id="90" dur="1" fill="hold">
                                          <p:stCondLst>
                                            <p:cond delay="499"/>
                                          </p:stCondLst>
                                        </p:cTn>
                                        <p:tgtEl>
                                          <p:spTgt spid="53"/>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54"/>
                                        </p:tgtEl>
                                      </p:cBhvr>
                                    </p:animEffect>
                                    <p:set>
                                      <p:cBhvr>
                                        <p:cTn id="98" dur="1" fill="hold">
                                          <p:stCondLst>
                                            <p:cond delay="499"/>
                                          </p:stCondLst>
                                        </p:cTn>
                                        <p:tgtEl>
                                          <p:spTgt spid="54"/>
                                        </p:tgtEl>
                                        <p:attrNameLst>
                                          <p:attrName>style.visibility</p:attrName>
                                        </p:attrNameLst>
                                      </p:cBhvr>
                                      <p:to>
                                        <p:strVal val="hidden"/>
                                      </p:to>
                                    </p:set>
                                  </p:childTnLst>
                                </p:cTn>
                              </p:par>
                              <p:par>
                                <p:cTn id="99" presetID="10"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500"/>
                                        <p:tgtEl>
                                          <p:spTgt spid="64"/>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10" presetClass="entr" presetSubtype="0" fill="hold" nodeType="with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56"/>
                                        </p:tgtEl>
                                      </p:cBhvr>
                                    </p:animEffect>
                                    <p:set>
                                      <p:cBhvr>
                                        <p:cTn id="114" dur="1" fill="hold">
                                          <p:stCondLst>
                                            <p:cond delay="499"/>
                                          </p:stCondLst>
                                        </p:cTn>
                                        <p:tgtEl>
                                          <p:spTgt spid="56"/>
                                        </p:tgtEl>
                                        <p:attrNameLst>
                                          <p:attrName>style.visibility</p:attrName>
                                        </p:attrNameLst>
                                      </p:cBhvr>
                                      <p:to>
                                        <p:strVal val="hidden"/>
                                      </p:to>
                                    </p:set>
                                  </p:childTnLst>
                                </p:cTn>
                              </p:par>
                              <p:par>
                                <p:cTn id="115" presetID="10" presetClass="entr" presetSubtype="0" fill="hold" nodeType="withEffect">
                                  <p:stCondLst>
                                    <p:cond delay="0"/>
                                  </p:stCondLst>
                                  <p:childTnLst>
                                    <p:set>
                                      <p:cBhvr>
                                        <p:cTn id="116" dur="1" fill="hold">
                                          <p:stCondLst>
                                            <p:cond delay="0"/>
                                          </p:stCondLst>
                                        </p:cTn>
                                        <p:tgtEl>
                                          <p:spTgt spid="65"/>
                                        </p:tgtEl>
                                        <p:attrNameLst>
                                          <p:attrName>style.visibility</p:attrName>
                                        </p:attrNameLst>
                                      </p:cBhvr>
                                      <p:to>
                                        <p:strVal val="visible"/>
                                      </p:to>
                                    </p:set>
                                    <p:animEffect transition="in" filter="fade">
                                      <p:cBhvr>
                                        <p:cTn id="117" dur="500"/>
                                        <p:tgtEl>
                                          <p:spTgt spid="65"/>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57"/>
                                        </p:tgtEl>
                                      </p:cBhvr>
                                    </p:animEffect>
                                    <p:set>
                                      <p:cBhvr>
                                        <p:cTn id="122" dur="1" fill="hold">
                                          <p:stCondLst>
                                            <p:cond delay="499"/>
                                          </p:stCondLst>
                                        </p:cTn>
                                        <p:tgtEl>
                                          <p:spTgt spid="57"/>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70"/>
                                        </p:tgtEl>
                                        <p:attrNameLst>
                                          <p:attrName>style.visibility</p:attrName>
                                        </p:attrNameLst>
                                      </p:cBhvr>
                                      <p:to>
                                        <p:strVal val="visible"/>
                                      </p:to>
                                    </p:set>
                                    <p:animEffect transition="in" filter="fade">
                                      <p:cBhvr>
                                        <p:cTn id="125" dur="500"/>
                                        <p:tgtEl>
                                          <p:spTgt spid="70"/>
                                        </p:tgtEl>
                                      </p:cBhvr>
                                    </p:animEffect>
                                  </p:childTnLst>
                                </p:cTn>
                              </p:par>
                            </p:childTnLst>
                          </p:cTn>
                        </p:par>
                      </p:childTnLst>
                    </p:cTn>
                  </p:par>
                  <p:par>
                    <p:cTn id="126" fill="hold">
                      <p:stCondLst>
                        <p:cond delay="indefinite"/>
                      </p:stCondLst>
                      <p:childTnLst>
                        <p:par>
                          <p:cTn id="127" fill="hold">
                            <p:stCondLst>
                              <p:cond delay="0"/>
                            </p:stCondLst>
                            <p:childTnLst>
                              <p:par>
                                <p:cTn id="128" presetID="26" presetClass="emph" presetSubtype="0" fill="hold" nodeType="clickEffect">
                                  <p:stCondLst>
                                    <p:cond delay="0"/>
                                  </p:stCondLst>
                                  <p:childTnLst>
                                    <p:animEffect transition="out" filter="fade">
                                      <p:cBhvr>
                                        <p:cTn id="129" dur="500" tmFilter="0, 0; .2, .5; .8, .5; 1, 0"/>
                                        <p:tgtEl>
                                          <p:spTgt spid="59"/>
                                        </p:tgtEl>
                                      </p:cBhvr>
                                    </p:animEffect>
                                    <p:animScale>
                                      <p:cBhvr>
                                        <p:cTn id="13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p:cNvSpPr/>
          <p:nvPr/>
        </p:nvSpPr>
        <p:spPr>
          <a:xfrm>
            <a:off x="342900" y="2228850"/>
            <a:ext cx="4000500" cy="25146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Oval 47"/>
          <p:cNvSpPr/>
          <p:nvPr/>
        </p:nvSpPr>
        <p:spPr>
          <a:xfrm>
            <a:off x="4462272" y="2228850"/>
            <a:ext cx="4110228" cy="2400300"/>
          </a:xfrm>
          <a:prstGeom prst="ellipse">
            <a:avLst/>
          </a:prstGeom>
          <a:no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372" y="1007345"/>
            <a:ext cx="676656" cy="352081"/>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9032" y="1007345"/>
            <a:ext cx="676656" cy="352081"/>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7692" y="1007345"/>
            <a:ext cx="676656" cy="352081"/>
          </a:xfrm>
          <a:prstGeom prst="rect">
            <a:avLst/>
          </a:prstGeom>
        </p:spPr>
      </p:pic>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352" y="1007345"/>
            <a:ext cx="676656" cy="352081"/>
          </a:xfrm>
          <a:prstGeom prst="rect">
            <a:avLst/>
          </a:prstGeom>
        </p:spPr>
      </p:pic>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012" y="1007345"/>
            <a:ext cx="676656" cy="352081"/>
          </a:xfrm>
          <a:prstGeom prst="rect">
            <a:avLst/>
          </a:prstGeom>
        </p:spPr>
      </p:pic>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672" y="1007345"/>
            <a:ext cx="676656" cy="352081"/>
          </a:xfrm>
          <a:prstGeom prst="rect">
            <a:avLst/>
          </a:prstGeom>
        </p:spPr>
      </p:pic>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2332" y="1007345"/>
            <a:ext cx="676656" cy="352081"/>
          </a:xfrm>
          <a:prstGeom prst="rect">
            <a:avLst/>
          </a:prstGeom>
        </p:spPr>
      </p:pic>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0992" y="1007345"/>
            <a:ext cx="676656" cy="352081"/>
          </a:xfrm>
          <a:prstGeom prst="rect">
            <a:avLst/>
          </a:prstGeom>
        </p:spPr>
      </p:pic>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9652" y="1007345"/>
            <a:ext cx="676656" cy="352081"/>
          </a:xfrm>
          <a:prstGeom prst="rect">
            <a:avLst/>
          </a:prstGeom>
        </p:spPr>
      </p:pic>
      <p:pic>
        <p:nvPicPr>
          <p:cNvPr id="57" name="Picture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8312" y="1007345"/>
            <a:ext cx="676656" cy="352081"/>
          </a:xfrm>
          <a:prstGeom prst="rect">
            <a:avLst/>
          </a:prstGeom>
        </p:spPr>
      </p:pic>
      <p:pic>
        <p:nvPicPr>
          <p:cNvPr id="59" name="Picture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6972" y="1007345"/>
            <a:ext cx="676656" cy="352081"/>
          </a:xfrm>
          <a:prstGeom prst="rect">
            <a:avLst/>
          </a:prstGeom>
        </p:spPr>
      </p:pic>
      <p:pic>
        <p:nvPicPr>
          <p:cNvPr id="61" name="Picture 6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080" y="2800350"/>
            <a:ext cx="676656" cy="352081"/>
          </a:xfrm>
          <a:prstGeom prst="rect">
            <a:avLst/>
          </a:prstGeom>
        </p:spPr>
      </p:pic>
      <p:pic>
        <p:nvPicPr>
          <p:cNvPr id="62" name="Picture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244" y="2800350"/>
            <a:ext cx="676656" cy="352081"/>
          </a:xfrm>
          <a:prstGeom prst="rect">
            <a:avLst/>
          </a:prstGeom>
        </p:spPr>
      </p:pic>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198" y="3257550"/>
            <a:ext cx="676656" cy="352081"/>
          </a:xfrm>
          <a:prstGeom prst="rect">
            <a:avLst/>
          </a:prstGeom>
        </p:spPr>
      </p:pic>
      <p:pic>
        <p:nvPicPr>
          <p:cNvPr id="64" name="Picture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238" y="3743342"/>
            <a:ext cx="676656" cy="352081"/>
          </a:xfrm>
          <a:prstGeom prst="rect">
            <a:avLst/>
          </a:prstGeom>
        </p:spPr>
      </p:pic>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6100" y="3743342"/>
            <a:ext cx="676656" cy="352081"/>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9324" y="1428750"/>
            <a:ext cx="676656" cy="352081"/>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7984" y="1428750"/>
            <a:ext cx="676656" cy="352081"/>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6644" y="1428750"/>
            <a:ext cx="676656" cy="352081"/>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304" y="1428750"/>
            <a:ext cx="676656" cy="352081"/>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4" y="1428750"/>
            <a:ext cx="676656" cy="352081"/>
          </a:xfrm>
          <a:prstGeom prst="rect">
            <a:avLst/>
          </a:prstGeom>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2624" y="1428750"/>
            <a:ext cx="676656" cy="352081"/>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1284" y="1428750"/>
            <a:ext cx="676656" cy="352081"/>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9944" y="1428750"/>
            <a:ext cx="676656" cy="352081"/>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1162" y="2800350"/>
            <a:ext cx="676656" cy="352081"/>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244" y="3257550"/>
            <a:ext cx="676656" cy="352081"/>
          </a:xfrm>
          <a:prstGeom prst="rect">
            <a:avLst/>
          </a:prstGeom>
        </p:spPr>
      </p:pic>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151" y="3257550"/>
            <a:ext cx="676656" cy="352081"/>
          </a:xfrm>
          <a:prstGeom prst="rect">
            <a:avLst/>
          </a:prstGeom>
        </p:spPr>
      </p:pic>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 y="3743342"/>
            <a:ext cx="676656" cy="352081"/>
          </a:xfrm>
          <a:prstGeom prst="rect">
            <a:avLst/>
          </a:prstGeom>
        </p:spPr>
      </p:pic>
      <p:pic>
        <p:nvPicPr>
          <p:cNvPr id="71" name="Picture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0480" y="2776709"/>
            <a:ext cx="676656" cy="352081"/>
          </a:xfrm>
          <a:prstGeom prst="rect">
            <a:avLst/>
          </a:prstGeom>
        </p:spPr>
      </p:pic>
      <p:pic>
        <p:nvPicPr>
          <p:cNvPr id="72" name="Picture 7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8644" y="2776709"/>
            <a:ext cx="676656" cy="352081"/>
          </a:xfrm>
          <a:prstGeom prst="rect">
            <a:avLst/>
          </a:prstGeom>
        </p:spPr>
      </p:pic>
      <p:pic>
        <p:nvPicPr>
          <p:cNvPr id="73" name="Picture 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598" y="3233909"/>
            <a:ext cx="676656" cy="352081"/>
          </a:xfrm>
          <a:prstGeom prst="rect">
            <a:avLst/>
          </a:prstGeom>
        </p:spPr>
      </p:pic>
      <p:pic>
        <p:nvPicPr>
          <p:cNvPr id="74" name="Picture 7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7638" y="3719701"/>
            <a:ext cx="676656" cy="352081"/>
          </a:xfrm>
          <a:prstGeom prst="rect">
            <a:avLst/>
          </a:prstGeom>
        </p:spPr>
      </p:pic>
      <p:pic>
        <p:nvPicPr>
          <p:cNvPr id="75" name="Picture 7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500" y="3719701"/>
            <a:ext cx="676656" cy="352081"/>
          </a:xfrm>
          <a:prstGeom prst="rect">
            <a:avLst/>
          </a:prstGeom>
        </p:spPr>
      </p:pic>
      <p:pic>
        <p:nvPicPr>
          <p:cNvPr id="76" name="Picture 7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4562" y="2776709"/>
            <a:ext cx="676656" cy="352081"/>
          </a:xfrm>
          <a:prstGeom prst="rect">
            <a:avLst/>
          </a:prstGeom>
        </p:spPr>
      </p:pic>
      <p:pic>
        <p:nvPicPr>
          <p:cNvPr id="77" name="Picture 7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8644" y="3233909"/>
            <a:ext cx="676656" cy="352081"/>
          </a:xfrm>
          <a:prstGeom prst="rect">
            <a:avLst/>
          </a:prstGeom>
        </p:spPr>
      </p:pic>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551" y="3233909"/>
            <a:ext cx="676656" cy="352081"/>
          </a:xfrm>
          <a:prstGeom prst="rect">
            <a:avLst/>
          </a:prstGeom>
        </p:spPr>
      </p:pic>
      <p:pic>
        <p:nvPicPr>
          <p:cNvPr id="79" name="Picture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5776" y="3719701"/>
            <a:ext cx="676656" cy="352081"/>
          </a:xfrm>
          <a:prstGeom prst="rect">
            <a:avLst/>
          </a:prstGeom>
        </p:spPr>
      </p:pic>
    </p:spTree>
    <p:extLst>
      <p:ext uri="{BB962C8B-B14F-4D97-AF65-F5344CB8AC3E}">
        <p14:creationId xmlns:p14="http://schemas.microsoft.com/office/powerpoint/2010/main" val="191075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3"/>
                                        </p:tgtEl>
                                      </p:cBhvr>
                                    </p:animEffect>
                                    <p:set>
                                      <p:cBhvr>
                                        <p:cTn id="74" dur="1" fill="hold">
                                          <p:stCondLst>
                                            <p:cond delay="499"/>
                                          </p:stCondLst>
                                        </p:cTn>
                                        <p:tgtEl>
                                          <p:spTgt spid="3"/>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500"/>
                                        <p:tgtEl>
                                          <p:spTgt spid="49"/>
                                        </p:tgtEl>
                                      </p:cBhvr>
                                    </p:animEffect>
                                    <p:set>
                                      <p:cBhvr>
                                        <p:cTn id="82" dur="1" fill="hold">
                                          <p:stCondLst>
                                            <p:cond delay="499"/>
                                          </p:stCondLst>
                                        </p:cTn>
                                        <p:tgtEl>
                                          <p:spTgt spid="49"/>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50"/>
                                        </p:tgtEl>
                                      </p:cBhvr>
                                    </p:animEffect>
                                    <p:set>
                                      <p:cBhvr>
                                        <p:cTn id="90" dur="1" fill="hold">
                                          <p:stCondLst>
                                            <p:cond delay="499"/>
                                          </p:stCondLst>
                                        </p:cTn>
                                        <p:tgtEl>
                                          <p:spTgt spid="50"/>
                                        </p:tgtEl>
                                        <p:attrNameLst>
                                          <p:attrName>style.visibility</p:attrName>
                                        </p:attrNameLst>
                                      </p:cBhvr>
                                      <p:to>
                                        <p:strVal val="hidden"/>
                                      </p:to>
                                    </p:set>
                                  </p:childTnLst>
                                </p:cTn>
                              </p:par>
                              <p:par>
                                <p:cTn id="91" presetID="10" presetClass="entr" presetSubtype="0" fill="hold" nodeType="with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51"/>
                                        </p:tgtEl>
                                      </p:cBhvr>
                                    </p:animEffect>
                                    <p:set>
                                      <p:cBhvr>
                                        <p:cTn id="98" dur="1" fill="hold">
                                          <p:stCondLst>
                                            <p:cond delay="499"/>
                                          </p:stCondLst>
                                        </p:cTn>
                                        <p:tgtEl>
                                          <p:spTgt spid="51"/>
                                        </p:tgtEl>
                                        <p:attrNameLst>
                                          <p:attrName>style.visibility</p:attrName>
                                        </p:attrNameLst>
                                      </p:cBhvr>
                                      <p:to>
                                        <p:strVal val="hidden"/>
                                      </p:to>
                                    </p:set>
                                  </p:childTnLst>
                                </p:cTn>
                              </p:par>
                              <p:par>
                                <p:cTn id="99" presetID="10" presetClass="entr" presetSubtype="0" fill="hold" nodeType="with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fade">
                                      <p:cBhvr>
                                        <p:cTn id="101" dur="500"/>
                                        <p:tgtEl>
                                          <p:spTgt spid="7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52"/>
                                        </p:tgtEl>
                                      </p:cBhvr>
                                    </p:animEffect>
                                    <p:set>
                                      <p:cBhvr>
                                        <p:cTn id="106" dur="1" fill="hold">
                                          <p:stCondLst>
                                            <p:cond delay="499"/>
                                          </p:stCondLst>
                                        </p:cTn>
                                        <p:tgtEl>
                                          <p:spTgt spid="52"/>
                                        </p:tgtEl>
                                        <p:attrNameLst>
                                          <p:attrName>style.visibility</p:attrName>
                                        </p:attrNameLst>
                                      </p:cBhvr>
                                      <p:to>
                                        <p:strVal val="hidden"/>
                                      </p:to>
                                    </p:set>
                                  </p:childTnLst>
                                </p:cTn>
                              </p:par>
                              <p:par>
                                <p:cTn id="107" presetID="10" presetClass="entr" presetSubtype="0" fill="hold" nodeType="with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fade">
                                      <p:cBhvr>
                                        <p:cTn id="109" dur="500"/>
                                        <p:tgtEl>
                                          <p:spTgt spid="62"/>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53"/>
                                        </p:tgtEl>
                                      </p:cBhvr>
                                    </p:animEffect>
                                    <p:set>
                                      <p:cBhvr>
                                        <p:cTn id="114" dur="1" fill="hold">
                                          <p:stCondLst>
                                            <p:cond delay="499"/>
                                          </p:stCondLst>
                                        </p:cTn>
                                        <p:tgtEl>
                                          <p:spTgt spid="53"/>
                                        </p:tgtEl>
                                        <p:attrNameLst>
                                          <p:attrName>style.visibility</p:attrName>
                                        </p:attrNameLst>
                                      </p:cBhvr>
                                      <p:to>
                                        <p:strVal val="hidden"/>
                                      </p:to>
                                    </p:set>
                                  </p:childTnLst>
                                </p:cTn>
                              </p:par>
                              <p:par>
                                <p:cTn id="115" presetID="10" presetClass="entr" presetSubtype="0" fill="hold" nodeType="withEffect">
                                  <p:stCondLst>
                                    <p:cond delay="0"/>
                                  </p:stCondLst>
                                  <p:childTnLst>
                                    <p:set>
                                      <p:cBhvr>
                                        <p:cTn id="116" dur="1" fill="hold">
                                          <p:stCondLst>
                                            <p:cond delay="0"/>
                                          </p:stCondLst>
                                        </p:cTn>
                                        <p:tgtEl>
                                          <p:spTgt spid="72"/>
                                        </p:tgtEl>
                                        <p:attrNameLst>
                                          <p:attrName>style.visibility</p:attrName>
                                        </p:attrNameLst>
                                      </p:cBhvr>
                                      <p:to>
                                        <p:strVal val="visible"/>
                                      </p:to>
                                    </p:set>
                                    <p:animEffect transition="in" filter="fade">
                                      <p:cBhvr>
                                        <p:cTn id="117" dur="500"/>
                                        <p:tgtEl>
                                          <p:spTgt spid="72"/>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54"/>
                                        </p:tgtEl>
                                      </p:cBhvr>
                                    </p:animEffect>
                                    <p:set>
                                      <p:cBhvr>
                                        <p:cTn id="122" dur="1" fill="hold">
                                          <p:stCondLst>
                                            <p:cond delay="499"/>
                                          </p:stCondLst>
                                        </p:cTn>
                                        <p:tgtEl>
                                          <p:spTgt spid="54"/>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nodeType="clickEffect">
                                  <p:stCondLst>
                                    <p:cond delay="0"/>
                                  </p:stCondLst>
                                  <p:childTnLst>
                                    <p:animEffect transition="out" filter="fade">
                                      <p:cBhvr>
                                        <p:cTn id="129" dur="500"/>
                                        <p:tgtEl>
                                          <p:spTgt spid="55"/>
                                        </p:tgtEl>
                                      </p:cBhvr>
                                    </p:animEffect>
                                    <p:set>
                                      <p:cBhvr>
                                        <p:cTn id="130" dur="1" fill="hold">
                                          <p:stCondLst>
                                            <p:cond delay="499"/>
                                          </p:stCondLst>
                                        </p:cTn>
                                        <p:tgtEl>
                                          <p:spTgt spid="55"/>
                                        </p:tgtEl>
                                        <p:attrNameLst>
                                          <p:attrName>style.visibility</p:attrName>
                                        </p:attrNameLst>
                                      </p:cBhvr>
                                      <p:to>
                                        <p:strVal val="hidden"/>
                                      </p:to>
                                    </p:set>
                                  </p:childTnLst>
                                </p:cTn>
                              </p:par>
                              <p:par>
                                <p:cTn id="131" presetID="10" presetClass="entr" presetSubtype="0" fill="hold" nodeType="withEffect">
                                  <p:stCondLst>
                                    <p:cond delay="0"/>
                                  </p:stCondLst>
                                  <p:childTnLst>
                                    <p:set>
                                      <p:cBhvr>
                                        <p:cTn id="132" dur="1" fill="hold">
                                          <p:stCondLst>
                                            <p:cond delay="0"/>
                                          </p:stCondLst>
                                        </p:cTn>
                                        <p:tgtEl>
                                          <p:spTgt spid="78"/>
                                        </p:tgtEl>
                                        <p:attrNameLst>
                                          <p:attrName>style.visibility</p:attrName>
                                        </p:attrNameLst>
                                      </p:cBhvr>
                                      <p:to>
                                        <p:strVal val="visible"/>
                                      </p:to>
                                    </p:set>
                                    <p:animEffect transition="in" filter="fade">
                                      <p:cBhvr>
                                        <p:cTn id="133" dur="500"/>
                                        <p:tgtEl>
                                          <p:spTgt spid="78"/>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xit" presetSubtype="0" fill="hold" nodeType="clickEffect">
                                  <p:stCondLst>
                                    <p:cond delay="0"/>
                                  </p:stCondLst>
                                  <p:childTnLst>
                                    <p:animEffect transition="out" filter="fade">
                                      <p:cBhvr>
                                        <p:cTn id="137" dur="500"/>
                                        <p:tgtEl>
                                          <p:spTgt spid="56"/>
                                        </p:tgtEl>
                                      </p:cBhvr>
                                    </p:animEffect>
                                    <p:set>
                                      <p:cBhvr>
                                        <p:cTn id="138" dur="1" fill="hold">
                                          <p:stCondLst>
                                            <p:cond delay="499"/>
                                          </p:stCondLst>
                                        </p:cTn>
                                        <p:tgtEl>
                                          <p:spTgt spid="56"/>
                                        </p:tgtEl>
                                        <p:attrNameLst>
                                          <p:attrName>style.visibility</p:attrName>
                                        </p:attrNameLst>
                                      </p:cBhvr>
                                      <p:to>
                                        <p:strVal val="hidden"/>
                                      </p:to>
                                    </p:set>
                                  </p:childTnLst>
                                </p:cTn>
                              </p:par>
                              <p:par>
                                <p:cTn id="139" presetID="10" presetClass="entr" presetSubtype="0"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500"/>
                                        <p:tgtEl>
                                          <p:spTgt spid="63"/>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xit" presetSubtype="0" fill="hold" nodeType="clickEffect">
                                  <p:stCondLst>
                                    <p:cond delay="0"/>
                                  </p:stCondLst>
                                  <p:childTnLst>
                                    <p:animEffect transition="out" filter="fade">
                                      <p:cBhvr>
                                        <p:cTn id="145" dur="500"/>
                                        <p:tgtEl>
                                          <p:spTgt spid="57"/>
                                        </p:tgtEl>
                                      </p:cBhvr>
                                    </p:animEffect>
                                    <p:set>
                                      <p:cBhvr>
                                        <p:cTn id="146" dur="1" fill="hold">
                                          <p:stCondLst>
                                            <p:cond delay="499"/>
                                          </p:stCondLst>
                                        </p:cTn>
                                        <p:tgtEl>
                                          <p:spTgt spid="57"/>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73"/>
                                        </p:tgtEl>
                                        <p:attrNameLst>
                                          <p:attrName>style.visibility</p:attrName>
                                        </p:attrNameLst>
                                      </p:cBhvr>
                                      <p:to>
                                        <p:strVal val="visible"/>
                                      </p:to>
                                    </p:set>
                                    <p:animEffect transition="in" filter="fade">
                                      <p:cBhvr>
                                        <p:cTn id="149" dur="500"/>
                                        <p:tgtEl>
                                          <p:spTgt spid="73"/>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xit" presetSubtype="0" fill="hold" nodeType="clickEffect">
                                  <p:stCondLst>
                                    <p:cond delay="0"/>
                                  </p:stCondLst>
                                  <p:childTnLst>
                                    <p:animEffect transition="out" filter="fade">
                                      <p:cBhvr>
                                        <p:cTn id="153" dur="500"/>
                                        <p:tgtEl>
                                          <p:spTgt spid="59"/>
                                        </p:tgtEl>
                                      </p:cBhvr>
                                    </p:animEffect>
                                    <p:set>
                                      <p:cBhvr>
                                        <p:cTn id="154" dur="1" fill="hold">
                                          <p:stCondLst>
                                            <p:cond delay="499"/>
                                          </p:stCondLst>
                                        </p:cTn>
                                        <p:tgtEl>
                                          <p:spTgt spid="59"/>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500"/>
                                        <p:tgtEl>
                                          <p:spTgt spid="25"/>
                                        </p:tgtEl>
                                      </p:cBhvr>
                                    </p:animEffect>
                                    <p:set>
                                      <p:cBhvr>
                                        <p:cTn id="162" dur="1" fill="hold">
                                          <p:stCondLst>
                                            <p:cond delay="499"/>
                                          </p:stCondLst>
                                        </p:cTn>
                                        <p:tgtEl>
                                          <p:spTgt spid="25"/>
                                        </p:tgtEl>
                                        <p:attrNameLst>
                                          <p:attrName>style.visibility</p:attrName>
                                        </p:attrNameLst>
                                      </p:cBhvr>
                                      <p:to>
                                        <p:strVal val="hidden"/>
                                      </p:to>
                                    </p:set>
                                  </p:childTnLst>
                                </p:cTn>
                              </p:par>
                              <p:par>
                                <p:cTn id="163" presetID="10" presetClass="entr" presetSubtype="0" fill="hold" nodeType="withEffect">
                                  <p:stCondLst>
                                    <p:cond delay="0"/>
                                  </p:stCondLst>
                                  <p:childTnLst>
                                    <p:set>
                                      <p:cBhvr>
                                        <p:cTn id="164" dur="1" fill="hold">
                                          <p:stCondLst>
                                            <p:cond delay="0"/>
                                          </p:stCondLst>
                                        </p:cTn>
                                        <p:tgtEl>
                                          <p:spTgt spid="77"/>
                                        </p:tgtEl>
                                        <p:attrNameLst>
                                          <p:attrName>style.visibility</p:attrName>
                                        </p:attrNameLst>
                                      </p:cBhvr>
                                      <p:to>
                                        <p:strVal val="visible"/>
                                      </p:to>
                                    </p:set>
                                    <p:animEffect transition="in" filter="fade">
                                      <p:cBhvr>
                                        <p:cTn id="165" dur="500"/>
                                        <p:tgtEl>
                                          <p:spTgt spid="77"/>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xit" presetSubtype="0" fill="hold" nodeType="clickEffect">
                                  <p:stCondLst>
                                    <p:cond delay="0"/>
                                  </p:stCondLst>
                                  <p:childTnLst>
                                    <p:animEffect transition="out" filter="fade">
                                      <p:cBhvr>
                                        <p:cTn id="169" dur="500"/>
                                        <p:tgtEl>
                                          <p:spTgt spid="26"/>
                                        </p:tgtEl>
                                      </p:cBhvr>
                                    </p:animEffect>
                                    <p:set>
                                      <p:cBhvr>
                                        <p:cTn id="170" dur="1" fill="hold">
                                          <p:stCondLst>
                                            <p:cond delay="499"/>
                                          </p:stCondLst>
                                        </p:cTn>
                                        <p:tgtEl>
                                          <p:spTgt spid="26"/>
                                        </p:tgtEl>
                                        <p:attrNameLst>
                                          <p:attrName>style.visibility</p:attrName>
                                        </p:attrNameLst>
                                      </p:cBhvr>
                                      <p:to>
                                        <p:strVal val="hidden"/>
                                      </p:to>
                                    </p:set>
                                  </p:childTnLst>
                                </p:cTn>
                              </p:par>
                              <p:par>
                                <p:cTn id="171" presetID="10" presetClass="entr" presetSubtype="0" fill="hold" nodeType="withEffect">
                                  <p:stCondLst>
                                    <p:cond delay="0"/>
                                  </p:stCondLst>
                                  <p:childTnLst>
                                    <p:set>
                                      <p:cBhvr>
                                        <p:cTn id="172" dur="1" fill="hold">
                                          <p:stCondLst>
                                            <p:cond delay="0"/>
                                          </p:stCondLst>
                                        </p:cTn>
                                        <p:tgtEl>
                                          <p:spTgt spid="45"/>
                                        </p:tgtEl>
                                        <p:attrNameLst>
                                          <p:attrName>style.visibility</p:attrName>
                                        </p:attrNameLst>
                                      </p:cBhvr>
                                      <p:to>
                                        <p:strVal val="visible"/>
                                      </p:to>
                                    </p:set>
                                    <p:animEffect transition="in" filter="fade">
                                      <p:cBhvr>
                                        <p:cTn id="173" dur="500"/>
                                        <p:tgtEl>
                                          <p:spTgt spid="45"/>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xit" presetSubtype="0" fill="hold" nodeType="clickEffect">
                                  <p:stCondLst>
                                    <p:cond delay="0"/>
                                  </p:stCondLst>
                                  <p:childTnLst>
                                    <p:animEffect transition="out" filter="fade">
                                      <p:cBhvr>
                                        <p:cTn id="177" dur="500"/>
                                        <p:tgtEl>
                                          <p:spTgt spid="27"/>
                                        </p:tgtEl>
                                      </p:cBhvr>
                                    </p:animEffect>
                                    <p:set>
                                      <p:cBhvr>
                                        <p:cTn id="178" dur="1" fill="hold">
                                          <p:stCondLst>
                                            <p:cond delay="499"/>
                                          </p:stCondLst>
                                        </p:cTn>
                                        <p:tgtEl>
                                          <p:spTgt spid="27"/>
                                        </p:tgtEl>
                                        <p:attrNameLst>
                                          <p:attrName>style.visibility</p:attrName>
                                        </p:attrNameLst>
                                      </p:cBhvr>
                                      <p:to>
                                        <p:strVal val="hidden"/>
                                      </p:to>
                                    </p:set>
                                  </p:childTnLst>
                                </p:cTn>
                              </p:par>
                              <p:par>
                                <p:cTn id="179" presetID="10" presetClass="entr" presetSubtype="0" fill="hold" nodeType="withEffect">
                                  <p:stCondLst>
                                    <p:cond delay="0"/>
                                  </p:stCondLst>
                                  <p:childTnLst>
                                    <p:set>
                                      <p:cBhvr>
                                        <p:cTn id="180" dur="1" fill="hold">
                                          <p:stCondLst>
                                            <p:cond delay="0"/>
                                          </p:stCondLst>
                                        </p:cTn>
                                        <p:tgtEl>
                                          <p:spTgt spid="79"/>
                                        </p:tgtEl>
                                        <p:attrNameLst>
                                          <p:attrName>style.visibility</p:attrName>
                                        </p:attrNameLst>
                                      </p:cBhvr>
                                      <p:to>
                                        <p:strVal val="visible"/>
                                      </p:to>
                                    </p:set>
                                    <p:animEffect transition="in" filter="fade">
                                      <p:cBhvr>
                                        <p:cTn id="181" dur="500"/>
                                        <p:tgtEl>
                                          <p:spTgt spid="79"/>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xit" presetSubtype="0" fill="hold" nodeType="clickEffect">
                                  <p:stCondLst>
                                    <p:cond delay="0"/>
                                  </p:stCondLst>
                                  <p:childTnLst>
                                    <p:animEffect transition="out" filter="fade">
                                      <p:cBhvr>
                                        <p:cTn id="185" dur="500"/>
                                        <p:tgtEl>
                                          <p:spTgt spid="28"/>
                                        </p:tgtEl>
                                      </p:cBhvr>
                                    </p:animEffect>
                                    <p:set>
                                      <p:cBhvr>
                                        <p:cTn id="186" dur="1" fill="hold">
                                          <p:stCondLst>
                                            <p:cond delay="499"/>
                                          </p:stCondLst>
                                        </p:cTn>
                                        <p:tgtEl>
                                          <p:spTgt spid="28"/>
                                        </p:tgtEl>
                                        <p:attrNameLst>
                                          <p:attrName>style.visibility</p:attrName>
                                        </p:attrNameLst>
                                      </p:cBhvr>
                                      <p:to>
                                        <p:strVal val="hidden"/>
                                      </p:to>
                                    </p:set>
                                  </p:childTnLst>
                                </p:cTn>
                              </p:par>
                              <p:par>
                                <p:cTn id="187" presetID="10" presetClass="entr" presetSubtype="0" fill="hold" nodeType="withEffect">
                                  <p:stCondLst>
                                    <p:cond delay="0"/>
                                  </p:stCondLst>
                                  <p:childTnLst>
                                    <p:set>
                                      <p:cBhvr>
                                        <p:cTn id="188" dur="1" fill="hold">
                                          <p:stCondLst>
                                            <p:cond delay="0"/>
                                          </p:stCondLst>
                                        </p:cTn>
                                        <p:tgtEl>
                                          <p:spTgt spid="64"/>
                                        </p:tgtEl>
                                        <p:attrNameLst>
                                          <p:attrName>style.visibility</p:attrName>
                                        </p:attrNameLst>
                                      </p:cBhvr>
                                      <p:to>
                                        <p:strVal val="visible"/>
                                      </p:to>
                                    </p:set>
                                    <p:animEffect transition="in" filter="fade">
                                      <p:cBhvr>
                                        <p:cTn id="189" dur="500"/>
                                        <p:tgtEl>
                                          <p:spTgt spid="64"/>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xit" presetSubtype="0" fill="hold" nodeType="clickEffect">
                                  <p:stCondLst>
                                    <p:cond delay="0"/>
                                  </p:stCondLst>
                                  <p:childTnLst>
                                    <p:animEffect transition="out" filter="fade">
                                      <p:cBhvr>
                                        <p:cTn id="193" dur="500"/>
                                        <p:tgtEl>
                                          <p:spTgt spid="29"/>
                                        </p:tgtEl>
                                      </p:cBhvr>
                                    </p:animEffect>
                                    <p:set>
                                      <p:cBhvr>
                                        <p:cTn id="194" dur="1" fill="hold">
                                          <p:stCondLst>
                                            <p:cond delay="499"/>
                                          </p:stCondLst>
                                        </p:cTn>
                                        <p:tgtEl>
                                          <p:spTgt spid="29"/>
                                        </p:tgtEl>
                                        <p:attrNameLst>
                                          <p:attrName>style.visibility</p:attrName>
                                        </p:attrNameLst>
                                      </p:cBhvr>
                                      <p:to>
                                        <p:strVal val="hidden"/>
                                      </p:to>
                                    </p:set>
                                  </p:childTnLst>
                                </p:cTn>
                              </p:par>
                              <p:par>
                                <p:cTn id="195" presetID="10" presetClass="entr" presetSubtype="0" fill="hold" nodeType="withEffect">
                                  <p:stCondLst>
                                    <p:cond delay="0"/>
                                  </p:stCondLst>
                                  <p:childTnLst>
                                    <p:set>
                                      <p:cBhvr>
                                        <p:cTn id="196" dur="1" fill="hold">
                                          <p:stCondLst>
                                            <p:cond delay="0"/>
                                          </p:stCondLst>
                                        </p:cTn>
                                        <p:tgtEl>
                                          <p:spTgt spid="74"/>
                                        </p:tgtEl>
                                        <p:attrNameLst>
                                          <p:attrName>style.visibility</p:attrName>
                                        </p:attrNameLst>
                                      </p:cBhvr>
                                      <p:to>
                                        <p:strVal val="visible"/>
                                      </p:to>
                                    </p:set>
                                    <p:animEffect transition="in" filter="fade">
                                      <p:cBhvr>
                                        <p:cTn id="197" dur="500"/>
                                        <p:tgtEl>
                                          <p:spTgt spid="74"/>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xit" presetSubtype="0" fill="hold" nodeType="clickEffect">
                                  <p:stCondLst>
                                    <p:cond delay="0"/>
                                  </p:stCondLst>
                                  <p:childTnLst>
                                    <p:animEffect transition="out" filter="fade">
                                      <p:cBhvr>
                                        <p:cTn id="201" dur="500"/>
                                        <p:tgtEl>
                                          <p:spTgt spid="30"/>
                                        </p:tgtEl>
                                      </p:cBhvr>
                                    </p:animEffect>
                                    <p:set>
                                      <p:cBhvr>
                                        <p:cTn id="202" dur="1" fill="hold">
                                          <p:stCondLst>
                                            <p:cond delay="499"/>
                                          </p:stCondLst>
                                        </p:cTn>
                                        <p:tgtEl>
                                          <p:spTgt spid="30"/>
                                        </p:tgtEl>
                                        <p:attrNameLst>
                                          <p:attrName>style.visibility</p:attrName>
                                        </p:attrNameLst>
                                      </p:cBhvr>
                                      <p:to>
                                        <p:strVal val="hidden"/>
                                      </p:to>
                                    </p:set>
                                  </p:childTnLst>
                                </p:cTn>
                              </p:par>
                              <p:par>
                                <p:cTn id="203" presetID="10" presetClass="entr" presetSubtype="0" fill="hold" nodeType="withEffect">
                                  <p:stCondLst>
                                    <p:cond delay="0"/>
                                  </p:stCondLst>
                                  <p:childTnLst>
                                    <p:set>
                                      <p:cBhvr>
                                        <p:cTn id="204" dur="1" fill="hold">
                                          <p:stCondLst>
                                            <p:cond delay="0"/>
                                          </p:stCondLst>
                                        </p:cTn>
                                        <p:tgtEl>
                                          <p:spTgt spid="65"/>
                                        </p:tgtEl>
                                        <p:attrNameLst>
                                          <p:attrName>style.visibility</p:attrName>
                                        </p:attrNameLst>
                                      </p:cBhvr>
                                      <p:to>
                                        <p:strVal val="visible"/>
                                      </p:to>
                                    </p:set>
                                    <p:animEffect transition="in" filter="fade">
                                      <p:cBhvr>
                                        <p:cTn id="205" dur="500"/>
                                        <p:tgtEl>
                                          <p:spTgt spid="65"/>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nodeType="clickEffect">
                                  <p:stCondLst>
                                    <p:cond delay="0"/>
                                  </p:stCondLst>
                                  <p:childTnLst>
                                    <p:animEffect transition="out" filter="fade">
                                      <p:cBhvr>
                                        <p:cTn id="209" dur="500"/>
                                        <p:tgtEl>
                                          <p:spTgt spid="31"/>
                                        </p:tgtEl>
                                      </p:cBhvr>
                                    </p:animEffect>
                                    <p:set>
                                      <p:cBhvr>
                                        <p:cTn id="210" dur="1" fill="hold">
                                          <p:stCondLst>
                                            <p:cond delay="499"/>
                                          </p:stCondLst>
                                        </p:cTn>
                                        <p:tgtEl>
                                          <p:spTgt spid="31"/>
                                        </p:tgtEl>
                                        <p:attrNameLst>
                                          <p:attrName>style.visibility</p:attrName>
                                        </p:attrNameLst>
                                      </p:cBhvr>
                                      <p:to>
                                        <p:strVal val="hidden"/>
                                      </p:to>
                                    </p:set>
                                  </p:childTnLst>
                                </p:cTn>
                              </p:par>
                              <p:par>
                                <p:cTn id="211" presetID="10" presetClass="entr" presetSubtype="0" fill="hold" nodeType="withEffect">
                                  <p:stCondLst>
                                    <p:cond delay="0"/>
                                  </p:stCondLst>
                                  <p:childTnLst>
                                    <p:set>
                                      <p:cBhvr>
                                        <p:cTn id="212" dur="1" fill="hold">
                                          <p:stCondLst>
                                            <p:cond delay="0"/>
                                          </p:stCondLst>
                                        </p:cTn>
                                        <p:tgtEl>
                                          <p:spTgt spid="75"/>
                                        </p:tgtEl>
                                        <p:attrNameLst>
                                          <p:attrName>style.visibility</p:attrName>
                                        </p:attrNameLst>
                                      </p:cBhvr>
                                      <p:to>
                                        <p:strVal val="visible"/>
                                      </p:to>
                                    </p:set>
                                    <p:animEffect transition="in" filter="fade">
                                      <p:cBhvr>
                                        <p:cTn id="213" dur="500"/>
                                        <p:tgtEl>
                                          <p:spTgt spid="75"/>
                                        </p:tgtEl>
                                      </p:cBhvr>
                                    </p:animEffect>
                                  </p:childTnLst>
                                </p:cTn>
                              </p:par>
                            </p:childTnLst>
                          </p:cTn>
                        </p:par>
                      </p:childTnLst>
                    </p:cTn>
                  </p:par>
                  <p:par>
                    <p:cTn id="214" fill="hold">
                      <p:stCondLst>
                        <p:cond delay="indefinite"/>
                      </p:stCondLst>
                      <p:childTnLst>
                        <p:par>
                          <p:cTn id="215" fill="hold">
                            <p:stCondLst>
                              <p:cond delay="0"/>
                            </p:stCondLst>
                            <p:childTnLst>
                              <p:par>
                                <p:cTn id="216" presetID="26" presetClass="emph" presetSubtype="0" fill="hold" nodeType="clickEffect">
                                  <p:stCondLst>
                                    <p:cond delay="0"/>
                                  </p:stCondLst>
                                  <p:childTnLst>
                                    <p:animEffect transition="out" filter="fade">
                                      <p:cBhvr>
                                        <p:cTn id="217" dur="500" tmFilter="0, 0; .2, .5; .8, .5; 1, 0"/>
                                        <p:tgtEl>
                                          <p:spTgt spid="32"/>
                                        </p:tgtEl>
                                      </p:cBhvr>
                                    </p:animEffect>
                                    <p:animScale>
                                      <p:cBhvr>
                                        <p:cTn id="218"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p:cNvSpPr/>
          <p:nvPr/>
        </p:nvSpPr>
        <p:spPr>
          <a:xfrm>
            <a:off x="342900" y="2228850"/>
            <a:ext cx="4000500" cy="25146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Oval 47"/>
          <p:cNvSpPr/>
          <p:nvPr/>
        </p:nvSpPr>
        <p:spPr>
          <a:xfrm>
            <a:off x="4462272" y="2228850"/>
            <a:ext cx="4110228" cy="2400300"/>
          </a:xfrm>
          <a:prstGeom prst="ellipse">
            <a:avLst/>
          </a:prstGeom>
          <a:noFill/>
          <a:ln w="38100">
            <a:solidFill>
              <a:srgbClr val="FF9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200" y="970772"/>
            <a:ext cx="429768" cy="465583"/>
          </a:xfrm>
          <a:prstGeom prst="rect">
            <a:avLst/>
          </a:prstGeom>
        </p:spPr>
      </p:pic>
      <p:pic>
        <p:nvPicPr>
          <p:cNvPr id="49"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4329" y="970772"/>
            <a:ext cx="429768" cy="465583"/>
          </a:xfrm>
          <a:prstGeom prst="rect">
            <a:avLst/>
          </a:prstGeom>
        </p:spPr>
      </p:pic>
      <p:pic>
        <p:nvPicPr>
          <p:cNvPr id="50" name="Picture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2458" y="970772"/>
            <a:ext cx="429768" cy="465583"/>
          </a:xfrm>
          <a:prstGeom prst="rect">
            <a:avLst/>
          </a:prstGeom>
        </p:spPr>
      </p:pic>
      <p:pic>
        <p:nvPicPr>
          <p:cNvPr id="51" name="Picture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0587" y="970772"/>
            <a:ext cx="429768" cy="465583"/>
          </a:xfrm>
          <a:prstGeom prst="rect">
            <a:avLst/>
          </a:prstGeom>
        </p:spPr>
      </p:pic>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8716" y="970772"/>
            <a:ext cx="429768" cy="465583"/>
          </a:xfrm>
          <a:prstGeom prst="rect">
            <a:avLst/>
          </a:prstGeom>
        </p:spPr>
      </p:pic>
      <p:pic>
        <p:nvPicPr>
          <p:cNvPr id="53" name="Picture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6845" y="970772"/>
            <a:ext cx="429768" cy="465583"/>
          </a:xfrm>
          <a:prstGeom prst="rect">
            <a:avLst/>
          </a:prstGeom>
        </p:spPr>
      </p:pic>
      <p:pic>
        <p:nvPicPr>
          <p:cNvPr id="54"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4974" y="970772"/>
            <a:ext cx="429768" cy="465583"/>
          </a:xfrm>
          <a:prstGeom prst="rect">
            <a:avLst/>
          </a:prstGeom>
        </p:spPr>
      </p:pic>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3103" y="970772"/>
            <a:ext cx="429768" cy="465583"/>
          </a:xfrm>
          <a:prstGeom prst="rect">
            <a:avLst/>
          </a:prstGeom>
        </p:spPr>
      </p:pic>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1232" y="970772"/>
            <a:ext cx="429768" cy="465583"/>
          </a:xfrm>
          <a:prstGeom prst="rect">
            <a:avLst/>
          </a:prstGeom>
        </p:spPr>
      </p:pic>
      <p:pic>
        <p:nvPicPr>
          <p:cNvPr id="57" name="Picture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8841" y="1648967"/>
            <a:ext cx="429768" cy="465583"/>
          </a:xfrm>
          <a:prstGeom prst="rect">
            <a:avLst/>
          </a:prstGeom>
        </p:spPr>
      </p:pic>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2887" y="1648967"/>
            <a:ext cx="427866" cy="463523"/>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228" y="3028950"/>
            <a:ext cx="429768" cy="465583"/>
          </a:xfrm>
          <a:prstGeom prst="rect">
            <a:avLst/>
          </a:prstGeom>
        </p:spPr>
      </p:pic>
      <p:pic>
        <p:nvPicPr>
          <p:cNvPr id="62" name="Picture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9666" y="3028950"/>
            <a:ext cx="429768" cy="465583"/>
          </a:xfrm>
          <a:prstGeom prst="rect">
            <a:avLst/>
          </a:prstGeom>
        </p:spPr>
      </p:pic>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7532" y="3562953"/>
            <a:ext cx="429768" cy="465583"/>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031" y="1648967"/>
            <a:ext cx="429768" cy="465583"/>
          </a:xfrm>
          <a:prstGeom prst="rect">
            <a:avLst/>
          </a:prstGeom>
        </p:spPr>
      </p:pic>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9077" y="1648967"/>
            <a:ext cx="429768" cy="465583"/>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3122" y="1648967"/>
            <a:ext cx="429768" cy="465583"/>
          </a:xfrm>
          <a:prstGeom prst="rect">
            <a:avLst/>
          </a:prstGeom>
        </p:spPr>
      </p:pic>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9447" y="3028950"/>
            <a:ext cx="429768" cy="465583"/>
          </a:xfrm>
          <a:prstGeom prst="rect">
            <a:avLst/>
          </a:prstGeom>
        </p:spPr>
      </p:pic>
      <p:pic>
        <p:nvPicPr>
          <p:cNvPr id="43" name="Pictur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618" y="3562953"/>
            <a:ext cx="429768" cy="465583"/>
          </a:xfrm>
          <a:prstGeom prst="rect">
            <a:avLst/>
          </a:prstGeom>
        </p:spPr>
      </p:pic>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884" y="3028950"/>
            <a:ext cx="429768" cy="465583"/>
          </a:xfrm>
          <a:prstGeom prst="rect">
            <a:avLst/>
          </a:prstGeom>
        </p:spPr>
      </p:pic>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5703" y="3562953"/>
            <a:ext cx="429768" cy="465583"/>
          </a:xfrm>
          <a:prstGeom prst="rect">
            <a:avLst/>
          </a:prstGeom>
        </p:spPr>
      </p:pic>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0359" y="3028950"/>
            <a:ext cx="429768" cy="465583"/>
          </a:xfrm>
          <a:prstGeom prst="rect">
            <a:avLst/>
          </a:prstGeom>
        </p:spPr>
      </p:pic>
      <p:pic>
        <p:nvPicPr>
          <p:cNvPr id="72"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6435" y="3028950"/>
            <a:ext cx="429768" cy="465583"/>
          </a:xfrm>
          <a:prstGeom prst="rect">
            <a:avLst/>
          </a:prstGeom>
        </p:spPr>
      </p:pic>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5996" y="3547370"/>
            <a:ext cx="429768" cy="465583"/>
          </a:xfrm>
          <a:prstGeom prst="rect">
            <a:avLst/>
          </a:prstGeom>
        </p:spPr>
      </p:pic>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397" y="3028950"/>
            <a:ext cx="429768" cy="465583"/>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2632" y="3547370"/>
            <a:ext cx="429768" cy="465583"/>
          </a:xfrm>
          <a:prstGeom prst="rect">
            <a:avLst/>
          </a:prstGeom>
        </p:spPr>
      </p:pic>
      <p:pic>
        <p:nvPicPr>
          <p:cNvPr id="78" name="Picture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4472" y="3028950"/>
            <a:ext cx="429768" cy="465583"/>
          </a:xfrm>
          <a:prstGeom prst="rect">
            <a:avLst/>
          </a:prstGeom>
        </p:spPr>
      </p:pic>
      <p:pic>
        <p:nvPicPr>
          <p:cNvPr id="79" name="Picture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9267" y="3547370"/>
            <a:ext cx="429768" cy="465583"/>
          </a:xfrm>
          <a:prstGeom prst="rect">
            <a:avLst/>
          </a:prstGeom>
        </p:spPr>
      </p:pic>
    </p:spTree>
    <p:extLst>
      <p:ext uri="{BB962C8B-B14F-4D97-AF65-F5344CB8AC3E}">
        <p14:creationId xmlns:p14="http://schemas.microsoft.com/office/powerpoint/2010/main" val="125223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3"/>
                                        </p:tgtEl>
                                      </p:cBhvr>
                                    </p:animEffect>
                                    <p:set>
                                      <p:cBhvr>
                                        <p:cTn id="59" dur="1" fill="hold">
                                          <p:stCondLst>
                                            <p:cond delay="499"/>
                                          </p:stCondLst>
                                        </p:cTn>
                                        <p:tgtEl>
                                          <p:spTgt spid="3"/>
                                        </p:tgtEl>
                                        <p:attrNameLst>
                                          <p:attrName>style.visibility</p:attrName>
                                        </p:attrNameLst>
                                      </p:cBhvr>
                                      <p:to>
                                        <p:strVal val="hidden"/>
                                      </p:to>
                                    </p:set>
                                  </p:childTnLst>
                                </p:cTn>
                              </p:par>
                              <p:par>
                                <p:cTn id="60" presetID="10" presetClass="entr" presetSubtype="0"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49"/>
                                        </p:tgtEl>
                                      </p:cBhvr>
                                    </p:animEffect>
                                    <p:set>
                                      <p:cBhvr>
                                        <p:cTn id="67" dur="1" fill="hold">
                                          <p:stCondLst>
                                            <p:cond delay="499"/>
                                          </p:stCondLst>
                                        </p:cTn>
                                        <p:tgtEl>
                                          <p:spTgt spid="49"/>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50"/>
                                        </p:tgtEl>
                                      </p:cBhvr>
                                    </p:animEffect>
                                    <p:set>
                                      <p:cBhvr>
                                        <p:cTn id="75" dur="1" fill="hold">
                                          <p:stCondLst>
                                            <p:cond delay="499"/>
                                          </p:stCondLst>
                                        </p:cTn>
                                        <p:tgtEl>
                                          <p:spTgt spid="50"/>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500"/>
                                        <p:tgtEl>
                                          <p:spTgt spid="51"/>
                                        </p:tgtEl>
                                      </p:cBhvr>
                                    </p:animEffect>
                                    <p:set>
                                      <p:cBhvr>
                                        <p:cTn id="83" dur="1" fill="hold">
                                          <p:stCondLst>
                                            <p:cond delay="499"/>
                                          </p:stCondLst>
                                        </p:cTn>
                                        <p:tgtEl>
                                          <p:spTgt spid="51"/>
                                        </p:tgtEl>
                                        <p:attrNameLst>
                                          <p:attrName>style.visibility</p:attrName>
                                        </p:attrNameLst>
                                      </p:cBhvr>
                                      <p:to>
                                        <p:strVal val="hidden"/>
                                      </p:to>
                                    </p:set>
                                  </p:childTnLst>
                                </p:cTn>
                              </p:par>
                              <p:par>
                                <p:cTn id="84" presetID="10" presetClass="entr" presetSubtype="0" fill="hold" nodeType="with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fade">
                                      <p:cBhvr>
                                        <p:cTn id="86" dur="500"/>
                                        <p:tgtEl>
                                          <p:spTgt spid="7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52"/>
                                        </p:tgtEl>
                                      </p:cBhvr>
                                    </p:animEffect>
                                    <p:set>
                                      <p:cBhvr>
                                        <p:cTn id="91" dur="1" fill="hold">
                                          <p:stCondLst>
                                            <p:cond delay="499"/>
                                          </p:stCondLst>
                                        </p:cTn>
                                        <p:tgtEl>
                                          <p:spTgt spid="52"/>
                                        </p:tgtEl>
                                        <p:attrNameLst>
                                          <p:attrName>style.visibility</p:attrName>
                                        </p:attrNameLst>
                                      </p:cBhvr>
                                      <p:to>
                                        <p:strVal val="hidden"/>
                                      </p:to>
                                    </p:set>
                                  </p:childTnLst>
                                </p:cTn>
                              </p:par>
                              <p:par>
                                <p:cTn id="92" presetID="10" presetClass="entr" presetSubtype="0" fill="hold"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53"/>
                                        </p:tgtEl>
                                      </p:cBhvr>
                                    </p:animEffect>
                                    <p:set>
                                      <p:cBhvr>
                                        <p:cTn id="99" dur="1" fill="hold">
                                          <p:stCondLst>
                                            <p:cond delay="499"/>
                                          </p:stCondLst>
                                        </p:cTn>
                                        <p:tgtEl>
                                          <p:spTgt spid="53"/>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72"/>
                                        </p:tgtEl>
                                        <p:attrNameLst>
                                          <p:attrName>style.visibility</p:attrName>
                                        </p:attrNameLst>
                                      </p:cBhvr>
                                      <p:to>
                                        <p:strVal val="visible"/>
                                      </p:to>
                                    </p:set>
                                    <p:animEffect transition="in" filter="fade">
                                      <p:cBhvr>
                                        <p:cTn id="102" dur="500"/>
                                        <p:tgtEl>
                                          <p:spTgt spid="7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54"/>
                                        </p:tgtEl>
                                      </p:cBhvr>
                                    </p:animEffect>
                                    <p:set>
                                      <p:cBhvr>
                                        <p:cTn id="107" dur="1" fill="hold">
                                          <p:stCondLst>
                                            <p:cond delay="499"/>
                                          </p:stCondLst>
                                        </p:cTn>
                                        <p:tgtEl>
                                          <p:spTgt spid="54"/>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fade">
                                      <p:cBhvr>
                                        <p:cTn id="110" dur="500"/>
                                        <p:tgtEl>
                                          <p:spTgt spid="44"/>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nodeType="clickEffect">
                                  <p:stCondLst>
                                    <p:cond delay="0"/>
                                  </p:stCondLst>
                                  <p:childTnLst>
                                    <p:animEffect transition="out" filter="fade">
                                      <p:cBhvr>
                                        <p:cTn id="114" dur="500"/>
                                        <p:tgtEl>
                                          <p:spTgt spid="55"/>
                                        </p:tgtEl>
                                      </p:cBhvr>
                                    </p:animEffect>
                                    <p:set>
                                      <p:cBhvr>
                                        <p:cTn id="115" dur="1" fill="hold">
                                          <p:stCondLst>
                                            <p:cond delay="499"/>
                                          </p:stCondLst>
                                        </p:cTn>
                                        <p:tgtEl>
                                          <p:spTgt spid="55"/>
                                        </p:tgtEl>
                                        <p:attrNameLst>
                                          <p:attrName>style.visibility</p:attrName>
                                        </p:attrNameLst>
                                      </p:cBhvr>
                                      <p:to>
                                        <p:strVal val="hidden"/>
                                      </p:to>
                                    </p:set>
                                  </p:childTnLst>
                                </p:cTn>
                              </p:par>
                              <p:par>
                                <p:cTn id="116" presetID="10" presetClass="entr" presetSubtype="0" fill="hold" nodeType="withEffect">
                                  <p:stCondLst>
                                    <p:cond delay="0"/>
                                  </p:stCondLst>
                                  <p:childTnLst>
                                    <p:set>
                                      <p:cBhvr>
                                        <p:cTn id="117" dur="1" fill="hold">
                                          <p:stCondLst>
                                            <p:cond delay="0"/>
                                          </p:stCondLst>
                                        </p:cTn>
                                        <p:tgtEl>
                                          <p:spTgt spid="78"/>
                                        </p:tgtEl>
                                        <p:attrNameLst>
                                          <p:attrName>style.visibility</p:attrName>
                                        </p:attrNameLst>
                                      </p:cBhvr>
                                      <p:to>
                                        <p:strVal val="visible"/>
                                      </p:to>
                                    </p:set>
                                    <p:animEffect transition="in" filter="fade">
                                      <p:cBhvr>
                                        <p:cTn id="118" dur="500"/>
                                        <p:tgtEl>
                                          <p:spTgt spid="78"/>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nodeType="clickEffect">
                                  <p:stCondLst>
                                    <p:cond delay="0"/>
                                  </p:stCondLst>
                                  <p:childTnLst>
                                    <p:animEffect transition="out" filter="fade">
                                      <p:cBhvr>
                                        <p:cTn id="122" dur="500"/>
                                        <p:tgtEl>
                                          <p:spTgt spid="56"/>
                                        </p:tgtEl>
                                      </p:cBhvr>
                                    </p:animEffect>
                                    <p:set>
                                      <p:cBhvr>
                                        <p:cTn id="123" dur="1" fill="hold">
                                          <p:stCondLst>
                                            <p:cond delay="499"/>
                                          </p:stCondLst>
                                        </p:cTn>
                                        <p:tgtEl>
                                          <p:spTgt spid="56"/>
                                        </p:tgtEl>
                                        <p:attrNameLst>
                                          <p:attrName>style.visibility</p:attrName>
                                        </p:attrNameLst>
                                      </p:cBhvr>
                                      <p:to>
                                        <p:strVal val="hidden"/>
                                      </p:to>
                                    </p:set>
                                  </p:childTnLst>
                                </p:cTn>
                              </p:par>
                              <p:par>
                                <p:cTn id="124" presetID="10" presetClass="entr" presetSubtype="0" fill="hold"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500"/>
                                        <p:tgtEl>
                                          <p:spTgt spid="63"/>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nodeType="clickEffect">
                                  <p:stCondLst>
                                    <p:cond delay="0"/>
                                  </p:stCondLst>
                                  <p:childTnLst>
                                    <p:animEffect transition="out" filter="fade">
                                      <p:cBhvr>
                                        <p:cTn id="130" dur="500"/>
                                        <p:tgtEl>
                                          <p:spTgt spid="57"/>
                                        </p:tgtEl>
                                      </p:cBhvr>
                                    </p:animEffect>
                                    <p:set>
                                      <p:cBhvr>
                                        <p:cTn id="131" dur="1" fill="hold">
                                          <p:stCondLst>
                                            <p:cond delay="499"/>
                                          </p:stCondLst>
                                        </p:cTn>
                                        <p:tgtEl>
                                          <p:spTgt spid="57"/>
                                        </p:tgtEl>
                                        <p:attrNameLst>
                                          <p:attrName>style.visibility</p:attrName>
                                        </p:attrNameLst>
                                      </p:cBhvr>
                                      <p:to>
                                        <p:strVal val="hidden"/>
                                      </p:to>
                                    </p:set>
                                  </p:childTnLst>
                                </p:cTn>
                              </p:par>
                              <p:par>
                                <p:cTn id="132" presetID="10" presetClass="entr" presetSubtype="0" fill="hold" nodeType="withEffect">
                                  <p:stCondLst>
                                    <p:cond delay="0"/>
                                  </p:stCondLst>
                                  <p:childTnLst>
                                    <p:set>
                                      <p:cBhvr>
                                        <p:cTn id="133" dur="1" fill="hold">
                                          <p:stCondLst>
                                            <p:cond delay="0"/>
                                          </p:stCondLst>
                                        </p:cTn>
                                        <p:tgtEl>
                                          <p:spTgt spid="73"/>
                                        </p:tgtEl>
                                        <p:attrNameLst>
                                          <p:attrName>style.visibility</p:attrName>
                                        </p:attrNameLst>
                                      </p:cBhvr>
                                      <p:to>
                                        <p:strVal val="visible"/>
                                      </p:to>
                                    </p:set>
                                    <p:animEffect transition="in" filter="fade">
                                      <p:cBhvr>
                                        <p:cTn id="134" dur="500"/>
                                        <p:tgtEl>
                                          <p:spTgt spid="73"/>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xit" presetSubtype="0" fill="hold" nodeType="clickEffect">
                                  <p:stCondLst>
                                    <p:cond delay="0"/>
                                  </p:stCondLst>
                                  <p:childTnLst>
                                    <p:animEffect transition="out" filter="fade">
                                      <p:cBhvr>
                                        <p:cTn id="138" dur="500"/>
                                        <p:tgtEl>
                                          <p:spTgt spid="59"/>
                                        </p:tgtEl>
                                      </p:cBhvr>
                                    </p:animEffect>
                                    <p:set>
                                      <p:cBhvr>
                                        <p:cTn id="139" dur="1" fill="hold">
                                          <p:stCondLst>
                                            <p:cond delay="499"/>
                                          </p:stCondLst>
                                        </p:cTn>
                                        <p:tgtEl>
                                          <p:spTgt spid="59"/>
                                        </p:tgtEl>
                                        <p:attrNameLst>
                                          <p:attrName>style.visibility</p:attrName>
                                        </p:attrNameLst>
                                      </p:cBhvr>
                                      <p:to>
                                        <p:strVal val="hidden"/>
                                      </p:to>
                                    </p:set>
                                  </p:childTnLst>
                                </p:cTn>
                              </p:par>
                              <p:par>
                                <p:cTn id="140" presetID="10" presetClass="entr" presetSubtype="0" fill="hold"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fade">
                                      <p:cBhvr>
                                        <p:cTn id="142" dur="500"/>
                                        <p:tgtEl>
                                          <p:spTgt spid="4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nodeType="clickEffect">
                                  <p:stCondLst>
                                    <p:cond delay="0"/>
                                  </p:stCondLst>
                                  <p:childTnLst>
                                    <p:animEffect transition="out" filter="fade">
                                      <p:cBhvr>
                                        <p:cTn id="146" dur="500"/>
                                        <p:tgtEl>
                                          <p:spTgt spid="25"/>
                                        </p:tgtEl>
                                      </p:cBhvr>
                                    </p:animEffect>
                                    <p:set>
                                      <p:cBhvr>
                                        <p:cTn id="147" dur="1" fill="hold">
                                          <p:stCondLst>
                                            <p:cond delay="499"/>
                                          </p:stCondLst>
                                        </p:cTn>
                                        <p:tgtEl>
                                          <p:spTgt spid="25"/>
                                        </p:tgtEl>
                                        <p:attrNameLst>
                                          <p:attrName>style.visibility</p:attrName>
                                        </p:attrNameLst>
                                      </p:cBhvr>
                                      <p:to>
                                        <p:strVal val="hidden"/>
                                      </p:to>
                                    </p:set>
                                  </p:childTnLst>
                                </p:cTn>
                              </p:par>
                              <p:par>
                                <p:cTn id="148" presetID="10" presetClass="entr" presetSubtype="0" fill="hold" nodeType="with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nodeType="clickEffect">
                                  <p:stCondLst>
                                    <p:cond delay="0"/>
                                  </p:stCondLst>
                                  <p:childTnLst>
                                    <p:animEffect transition="out" filter="fade">
                                      <p:cBhvr>
                                        <p:cTn id="154" dur="500"/>
                                        <p:tgtEl>
                                          <p:spTgt spid="26"/>
                                        </p:tgtEl>
                                      </p:cBhvr>
                                    </p:animEffect>
                                    <p:set>
                                      <p:cBhvr>
                                        <p:cTn id="155" dur="1" fill="hold">
                                          <p:stCondLst>
                                            <p:cond delay="499"/>
                                          </p:stCondLst>
                                        </p:cTn>
                                        <p:tgtEl>
                                          <p:spTgt spid="26"/>
                                        </p:tgtEl>
                                        <p:attrNameLst>
                                          <p:attrName>style.visibility</p:attrName>
                                        </p:attrNameLst>
                                      </p:cBhvr>
                                      <p:to>
                                        <p:strVal val="hidden"/>
                                      </p:to>
                                    </p:set>
                                  </p:childTnLst>
                                </p:cTn>
                              </p:par>
                              <p:par>
                                <p:cTn id="156" presetID="10" presetClass="entr" presetSubtype="0" fill="hold" nodeType="withEffect">
                                  <p:stCondLst>
                                    <p:cond delay="0"/>
                                  </p:stCondLst>
                                  <p:childTnLst>
                                    <p:set>
                                      <p:cBhvr>
                                        <p:cTn id="157" dur="1" fill="hold">
                                          <p:stCondLst>
                                            <p:cond delay="0"/>
                                          </p:stCondLst>
                                        </p:cTn>
                                        <p:tgtEl>
                                          <p:spTgt spid="45"/>
                                        </p:tgtEl>
                                        <p:attrNameLst>
                                          <p:attrName>style.visibility</p:attrName>
                                        </p:attrNameLst>
                                      </p:cBhvr>
                                      <p:to>
                                        <p:strVal val="visible"/>
                                      </p:to>
                                    </p:set>
                                    <p:animEffect transition="in" filter="fade">
                                      <p:cBhvr>
                                        <p:cTn id="158" dur="500"/>
                                        <p:tgtEl>
                                          <p:spTgt spid="45"/>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nodeType="clickEffect">
                                  <p:stCondLst>
                                    <p:cond delay="0"/>
                                  </p:stCondLst>
                                  <p:childTnLst>
                                    <p:animEffect transition="out" filter="fade">
                                      <p:cBhvr>
                                        <p:cTn id="162" dur="500"/>
                                        <p:tgtEl>
                                          <p:spTgt spid="27"/>
                                        </p:tgtEl>
                                      </p:cBhvr>
                                    </p:animEffect>
                                    <p:set>
                                      <p:cBhvr>
                                        <p:cTn id="163" dur="1" fill="hold">
                                          <p:stCondLst>
                                            <p:cond delay="499"/>
                                          </p:stCondLst>
                                        </p:cTn>
                                        <p:tgtEl>
                                          <p:spTgt spid="27"/>
                                        </p:tgtEl>
                                        <p:attrNameLst>
                                          <p:attrName>style.visibility</p:attrName>
                                        </p:attrNameLst>
                                      </p:cBhvr>
                                      <p:to>
                                        <p:strVal val="hidden"/>
                                      </p:to>
                                    </p:set>
                                  </p:childTnLst>
                                </p:cTn>
                              </p:par>
                              <p:par>
                                <p:cTn id="164" presetID="10" presetClass="entr" presetSubtype="0" fill="hold" nodeType="withEffect">
                                  <p:stCondLst>
                                    <p:cond delay="0"/>
                                  </p:stCondLst>
                                  <p:childTnLst>
                                    <p:set>
                                      <p:cBhvr>
                                        <p:cTn id="165" dur="1" fill="hold">
                                          <p:stCondLst>
                                            <p:cond delay="0"/>
                                          </p:stCondLst>
                                        </p:cTn>
                                        <p:tgtEl>
                                          <p:spTgt spid="79"/>
                                        </p:tgtEl>
                                        <p:attrNameLst>
                                          <p:attrName>style.visibility</p:attrName>
                                        </p:attrNameLst>
                                      </p:cBhvr>
                                      <p:to>
                                        <p:strVal val="visible"/>
                                      </p:to>
                                    </p:set>
                                    <p:animEffect transition="in" filter="fade">
                                      <p:cBhvr>
                                        <p:cTn id="166"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determine if a group of objects is even or odd </a:t>
            </a:r>
            <a:r>
              <a:rPr lang="en-US" sz="3600" dirty="0" smtClean="0">
                <a:solidFill>
                  <a:schemeClr val="accent1"/>
                </a:solidFill>
                <a:latin typeface="Orly's Font 2" pitchFamily="66" charset="0"/>
                <a:ea typeface="Verdana" pitchFamily="34" charset="0"/>
                <a:cs typeface="Verdana" pitchFamily="34" charset="0"/>
              </a:rPr>
              <a:t>by putting the objects </a:t>
            </a:r>
          </a:p>
          <a:p>
            <a:pPr algn="ctr">
              <a:defRPr/>
            </a:pPr>
            <a:r>
              <a:rPr lang="en-US" sz="3600" dirty="0" smtClean="0">
                <a:solidFill>
                  <a:schemeClr val="accent1"/>
                </a:solidFill>
                <a:latin typeface="Orly's Font 2" pitchFamily="66" charset="0"/>
                <a:ea typeface="Verdana" pitchFamily="34" charset="0"/>
                <a:cs typeface="Verdana" pitchFamily="34" charset="0"/>
              </a:rPr>
              <a:t>in two equal groups.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15821</TotalTime>
  <Words>810</Words>
  <Application>Microsoft Office PowerPoint</Application>
  <PresentationFormat>On-screen Show (16:9)</PresentationFormat>
  <Paragraphs>24</Paragraphs>
  <Slides>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Courier New</vt:lpstr>
      <vt:lpstr>Wingdings</vt:lpstr>
      <vt:lpstr>Calibri</vt:lpstr>
      <vt:lpstr>Orly's Font 2</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468</cp:revision>
  <dcterms:created xsi:type="dcterms:W3CDTF">2011-06-12T17:04:43Z</dcterms:created>
  <dcterms:modified xsi:type="dcterms:W3CDTF">2015-06-07T12:17:10Z</dcterms:modified>
</cp:coreProperties>
</file>